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64" r:id="rId2"/>
    <p:sldId id="265" r:id="rId3"/>
    <p:sldId id="269" r:id="rId4"/>
    <p:sldId id="270" r:id="rId5"/>
    <p:sldId id="267" r:id="rId6"/>
    <p:sldId id="268" r:id="rId7"/>
    <p:sldId id="259" r:id="rId8"/>
    <p:sldId id="260" r:id="rId9"/>
    <p:sldId id="261" r:id="rId10"/>
    <p:sldId id="262" r:id="rId11"/>
    <p:sldId id="275" r:id="rId12"/>
    <p:sldId id="273" r:id="rId13"/>
    <p:sldId id="271"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8E9BB9E-C522-4008-BA70-AFC7FC0B1348}">
          <p14:sldIdLst>
            <p14:sldId id="264"/>
            <p14:sldId id="265"/>
            <p14:sldId id="269"/>
            <p14:sldId id="270"/>
            <p14:sldId id="267"/>
            <p14:sldId id="268"/>
            <p14:sldId id="259"/>
            <p14:sldId id="260"/>
            <p14:sldId id="261"/>
            <p14:sldId id="262"/>
            <p14:sldId id="275"/>
            <p14:sldId id="273"/>
            <p14:sldId id="271"/>
            <p14:sldId id="2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4660"/>
  </p:normalViewPr>
  <p:slideViewPr>
    <p:cSldViewPr snapToGrid="0">
      <p:cViewPr varScale="1">
        <p:scale>
          <a:sx n="78" d="100"/>
          <a:sy n="78" d="100"/>
        </p:scale>
        <p:origin x="65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C9546-CC4E-40FB-BCE4-71F09EE43791}" type="datetimeFigureOut">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EBF2A3-E555-41EF-82AF-8E433F7B03CD}" type="slidenum">
              <a:t>‹#›</a:t>
            </a:fld>
            <a:endParaRPr lang="en-US"/>
          </a:p>
        </p:txBody>
      </p:sp>
    </p:spTree>
    <p:extLst>
      <p:ext uri="{BB962C8B-B14F-4D97-AF65-F5344CB8AC3E}">
        <p14:creationId xmlns:p14="http://schemas.microsoft.com/office/powerpoint/2010/main" val="808500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cs typeface="+mn-lt"/>
              </a:rPr>
            </a:br>
            <a:r>
              <a:rPr lang="en-US" dirty="0"/>
              <a:t>This story is called IN THE COLD NIGHT.</a:t>
            </a:r>
          </a:p>
          <a:p>
            <a:endParaRPr lang="en-GB" dirty="0"/>
          </a:p>
        </p:txBody>
      </p:sp>
      <p:sp>
        <p:nvSpPr>
          <p:cNvPr id="4" name="Slide Number Placeholder 3"/>
          <p:cNvSpPr>
            <a:spLocks noGrp="1"/>
          </p:cNvSpPr>
          <p:nvPr>
            <p:ph type="sldNum" sz="quarter" idx="5"/>
          </p:nvPr>
        </p:nvSpPr>
        <p:spPr/>
        <p:txBody>
          <a:bodyPr/>
          <a:lstStyle/>
          <a:p>
            <a:fld id="{FCEBF2A3-E555-41EF-82AF-8E433F7B03CD}" type="slidenum">
              <a:rPr lang="en-GB" smtClean="0"/>
              <a:t>1</a:t>
            </a:fld>
            <a:endParaRPr lang="en-GB"/>
          </a:p>
        </p:txBody>
      </p:sp>
    </p:spTree>
    <p:extLst>
      <p:ext uri="{BB962C8B-B14F-4D97-AF65-F5344CB8AC3E}">
        <p14:creationId xmlns:p14="http://schemas.microsoft.com/office/powerpoint/2010/main" val="1375545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Mother and Daddy are busy and I am the big brother. So, now I read the stories and I say: "Fatima, would you like the cat story?".</a:t>
            </a:r>
          </a:p>
        </p:txBody>
      </p:sp>
      <p:sp>
        <p:nvSpPr>
          <p:cNvPr id="4" name="Slide Number Placeholder 3"/>
          <p:cNvSpPr>
            <a:spLocks noGrp="1"/>
          </p:cNvSpPr>
          <p:nvPr>
            <p:ph type="sldNum" sz="quarter" idx="5"/>
          </p:nvPr>
        </p:nvSpPr>
        <p:spPr/>
        <p:txBody>
          <a:bodyPr/>
          <a:lstStyle/>
          <a:p>
            <a:fld id="{FCEBF2A3-E555-41EF-82AF-8E433F7B03CD}" type="slidenum">
              <a:t>10</a:t>
            </a:fld>
            <a:endParaRPr lang="en-US"/>
          </a:p>
        </p:txBody>
      </p:sp>
    </p:spTree>
    <p:extLst>
      <p:ext uri="{BB962C8B-B14F-4D97-AF65-F5344CB8AC3E}">
        <p14:creationId xmlns:p14="http://schemas.microsoft.com/office/powerpoint/2010/main" val="350130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listening. That story was based on the real stories of families affected by the terrible earthquakes in Türkiye and Syria in February 2023. Thanks to our supporters / supporters like you we were able to help more than 12,500 people in Türkiye and Syria. Our aid package included shelter and other essential items such as blankets, mattresses, solar lights, and winter coats for children.  </a:t>
            </a:r>
            <a:endParaRPr lang="en-US" dirty="0"/>
          </a:p>
        </p:txBody>
      </p:sp>
      <p:sp>
        <p:nvSpPr>
          <p:cNvPr id="4" name="Slide Number Placeholder 3"/>
          <p:cNvSpPr>
            <a:spLocks noGrp="1"/>
          </p:cNvSpPr>
          <p:nvPr>
            <p:ph type="sldNum" sz="quarter" idx="5"/>
          </p:nvPr>
        </p:nvSpPr>
        <p:spPr/>
        <p:txBody>
          <a:bodyPr/>
          <a:lstStyle/>
          <a:p>
            <a:fld id="{FCEBF2A3-E555-41EF-82AF-8E433F7B03CD}" type="slidenum">
              <a:rPr lang="en-GB" smtClean="0"/>
              <a:t>11</a:t>
            </a:fld>
            <a:endParaRPr lang="en-GB"/>
          </a:p>
        </p:txBody>
      </p:sp>
    </p:spTree>
    <p:extLst>
      <p:ext uri="{BB962C8B-B14F-4D97-AF65-F5344CB8AC3E}">
        <p14:creationId xmlns:p14="http://schemas.microsoft.com/office/powerpoint/2010/main" val="45160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People like 32 year-old Aleu and her young family in Türkiye. For Aleu, having a tent has relieved some of her fears: “If another big earthquake happens again, we will be relieved that we already have a tent to take shelter in.”</a:t>
            </a:r>
          </a:p>
          <a:p>
            <a:pPr marL="0" algn="l">
              <a:spcBef>
                <a:spcPts val="0"/>
              </a:spcBef>
              <a:spcAft>
                <a:spcPts val="800"/>
              </a:spcAft>
            </a:pPr>
            <a:endParaRPr lang="en-GB" sz="1800" dirty="0">
              <a:effectLst/>
              <a:latin typeface="Arial"/>
              <a:cs typeface="Arial"/>
            </a:endParaRPr>
          </a:p>
        </p:txBody>
      </p:sp>
      <p:sp>
        <p:nvSpPr>
          <p:cNvPr id="4" name="Slide Number Placeholder 3"/>
          <p:cNvSpPr>
            <a:spLocks noGrp="1"/>
          </p:cNvSpPr>
          <p:nvPr>
            <p:ph type="sldNum" sz="quarter" idx="5"/>
          </p:nvPr>
        </p:nvSpPr>
        <p:spPr/>
        <p:txBody>
          <a:bodyPr/>
          <a:lstStyle/>
          <a:p>
            <a:fld id="{FCEBF2A3-E555-41EF-82AF-8E433F7B03CD}" type="slidenum">
              <a:rPr lang="en-GB" smtClean="0"/>
              <a:t>12</a:t>
            </a:fld>
            <a:endParaRPr lang="en-GB"/>
          </a:p>
        </p:txBody>
      </p:sp>
    </p:spTree>
    <p:extLst>
      <p:ext uri="{BB962C8B-B14F-4D97-AF65-F5344CB8AC3E}">
        <p14:creationId xmlns:p14="http://schemas.microsoft.com/office/powerpoint/2010/main" val="3723020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555555"/>
                </a:solidFill>
              </a:rPr>
              <a:t>This is 11 year-old Basel. We helped Basel and his family in Northern Syria. </a:t>
            </a:r>
            <a:r>
              <a:rPr lang="en-GB" dirty="0">
                <a:solidFill>
                  <a:srgbClr val="555555"/>
                </a:solidFill>
              </a:rPr>
              <a:t>Basel’s mother said: “The earthquake was terrible and frightening. We got out of our homes that were damaged in the rain. The weather was cold. Now we live in a tent. Blankets and mattresses will help us to keep us warm and our children warm.”</a:t>
            </a:r>
          </a:p>
          <a:p>
            <a:pPr marL="0" marR="0" lvl="0" indent="0" algn="l" defTabSz="914400">
              <a:lnSpc>
                <a:spcPct val="100000"/>
              </a:lnSpc>
              <a:spcBef>
                <a:spcPts val="0"/>
              </a:spcBef>
              <a:spcAft>
                <a:spcPts val="0"/>
              </a:spcAft>
              <a:buClrTx/>
              <a:buSzTx/>
              <a:buFontTx/>
              <a:buNone/>
              <a:tabLst/>
              <a:defRPr/>
            </a:pPr>
            <a:endParaRPr lang="en-GB" dirty="0">
              <a:solidFill>
                <a:srgbClr val="555555"/>
              </a:solidFill>
              <a:latin typeface="Open Sans"/>
              <a:ea typeface="Open Sans"/>
              <a:cs typeface="Open Sans"/>
            </a:endParaRPr>
          </a:p>
        </p:txBody>
      </p:sp>
      <p:sp>
        <p:nvSpPr>
          <p:cNvPr id="4" name="Slide Number Placeholder 3"/>
          <p:cNvSpPr>
            <a:spLocks noGrp="1"/>
          </p:cNvSpPr>
          <p:nvPr>
            <p:ph type="sldNum" sz="quarter" idx="5"/>
          </p:nvPr>
        </p:nvSpPr>
        <p:spPr/>
        <p:txBody>
          <a:bodyPr/>
          <a:lstStyle/>
          <a:p>
            <a:fld id="{FCEBF2A3-E555-41EF-82AF-8E433F7B03CD}" type="slidenum">
              <a:rPr lang="en-GB" smtClean="0"/>
              <a:t>13</a:t>
            </a:fld>
            <a:endParaRPr lang="en-GB"/>
          </a:p>
        </p:txBody>
      </p:sp>
    </p:spTree>
    <p:extLst>
      <p:ext uri="{BB962C8B-B14F-4D97-AF65-F5344CB8AC3E}">
        <p14:creationId xmlns:p14="http://schemas.microsoft.com/office/powerpoint/2010/main" val="1704289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is Nurgül and her husband in Türkiye. Nurgül said: “[The tent] is very beautiful. You put together a roof over our heads; you have provided us with shelter, the most fundamental thing. I thank you for making this our home.”</a:t>
            </a:r>
          </a:p>
          <a:p>
            <a:endParaRPr lang="en-GB" sz="1800" dirty="0">
              <a:latin typeface="Arial"/>
              <a:cs typeface="Arial"/>
            </a:endParaRPr>
          </a:p>
        </p:txBody>
      </p:sp>
      <p:sp>
        <p:nvSpPr>
          <p:cNvPr id="4" name="Slide Number Placeholder 3"/>
          <p:cNvSpPr>
            <a:spLocks noGrp="1"/>
          </p:cNvSpPr>
          <p:nvPr>
            <p:ph type="sldNum" sz="quarter" idx="5"/>
          </p:nvPr>
        </p:nvSpPr>
        <p:spPr/>
        <p:txBody>
          <a:bodyPr/>
          <a:lstStyle/>
          <a:p>
            <a:fld id="{FCEBF2A3-E555-41EF-82AF-8E433F7B03CD}" type="slidenum">
              <a:rPr lang="en-GB" smtClean="0"/>
              <a:t>14</a:t>
            </a:fld>
            <a:endParaRPr lang="en-GB"/>
          </a:p>
        </p:txBody>
      </p:sp>
    </p:spTree>
    <p:extLst>
      <p:ext uri="{BB962C8B-B14F-4D97-AF65-F5344CB8AC3E}">
        <p14:creationId xmlns:p14="http://schemas.microsoft.com/office/powerpoint/2010/main" val="300841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AC8F4-3E78-1BC4-70D2-CAC7368284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CDE7CE-435C-B913-12BD-A7CC6BECE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3FE53B-5AD5-5196-B0D2-4E9787A5F10D}"/>
              </a:ext>
            </a:extLst>
          </p:cNvPr>
          <p:cNvSpPr>
            <a:spLocks noGrp="1"/>
          </p:cNvSpPr>
          <p:nvPr>
            <p:ph type="body" idx="1"/>
          </p:nvPr>
        </p:nvSpPr>
        <p:spPr/>
        <p:txBody>
          <a:bodyPr/>
          <a:lstStyle/>
          <a:p>
            <a:r>
              <a:rPr lang="en-US" dirty="0"/>
              <a:t>It is written by ShelterBox staff member Sarah Tagholm with illustrations by Karen George.</a:t>
            </a:r>
          </a:p>
        </p:txBody>
      </p:sp>
      <p:sp>
        <p:nvSpPr>
          <p:cNvPr id="4" name="Slide Number Placeholder 3">
            <a:extLst>
              <a:ext uri="{FF2B5EF4-FFF2-40B4-BE49-F238E27FC236}">
                <a16:creationId xmlns:a16="http://schemas.microsoft.com/office/drawing/2014/main" id="{0E2A6DD4-2ED4-8431-00BD-2BB4427B79B8}"/>
              </a:ext>
            </a:extLst>
          </p:cNvPr>
          <p:cNvSpPr>
            <a:spLocks noGrp="1"/>
          </p:cNvSpPr>
          <p:nvPr>
            <p:ph type="sldNum" sz="quarter" idx="5"/>
          </p:nvPr>
        </p:nvSpPr>
        <p:spPr/>
        <p:txBody>
          <a:bodyPr/>
          <a:lstStyle/>
          <a:p>
            <a:fld id="{FCEBF2A3-E555-41EF-82AF-8E433F7B03CD}" type="slidenum">
              <a:t>2</a:t>
            </a:fld>
            <a:endParaRPr lang="en-US"/>
          </a:p>
        </p:txBody>
      </p:sp>
    </p:spTree>
    <p:extLst>
      <p:ext uri="{BB962C8B-B14F-4D97-AF65-F5344CB8AC3E}">
        <p14:creationId xmlns:p14="http://schemas.microsoft.com/office/powerpoint/2010/main" val="121072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sz="1800" b="0" i="0" dirty="0">
                <a:solidFill>
                  <a:srgbClr val="000000"/>
                </a:solidFill>
                <a:effectLst/>
                <a:latin typeface="Aptos"/>
              </a:rPr>
              <a:t>At bedtime I said: “Please Mama</a:t>
            </a:r>
            <a:r>
              <a:rPr lang="en-GB" sz="1800" dirty="0">
                <a:solidFill>
                  <a:srgbClr val="000000"/>
                </a:solidFill>
                <a:latin typeface="Aptos"/>
              </a:rPr>
              <a:t>,</a:t>
            </a:r>
            <a:r>
              <a:rPr lang="en-GB" sz="1800" b="0" i="0" dirty="0">
                <a:solidFill>
                  <a:srgbClr val="000000"/>
                </a:solidFill>
                <a:effectLst/>
                <a:latin typeface="Aptos"/>
              </a:rPr>
              <a:t> can </a:t>
            </a:r>
            <a:r>
              <a:rPr lang="en-GB" sz="1800" b="0" i="0" dirty="0" err="1">
                <a:solidFill>
                  <a:srgbClr val="000000"/>
                </a:solidFill>
                <a:effectLst/>
                <a:latin typeface="Aptos"/>
              </a:rPr>
              <a:t>i</a:t>
            </a:r>
            <a:r>
              <a:rPr lang="en-GB" sz="1800" b="0" i="0" dirty="0">
                <a:solidFill>
                  <a:srgbClr val="000000"/>
                </a:solidFill>
                <a:effectLst/>
                <a:latin typeface="Aptos"/>
              </a:rPr>
              <a:t> have the cat story?“.</a:t>
            </a:r>
          </a:p>
          <a:p>
            <a:pPr algn="l" fontAlgn="base"/>
            <a:endParaRPr lang="en-GB" sz="1800" b="0" i="0" dirty="0">
              <a:solidFill>
                <a:srgbClr val="000000"/>
              </a:solidFill>
              <a:effectLst/>
              <a:latin typeface="Aptos" panose="020B0004020202020204" pitchFamily="34" charset="0"/>
            </a:endParaRPr>
          </a:p>
          <a:p>
            <a:pPr algn="l" fontAlgn="base"/>
            <a:r>
              <a:rPr lang="en-GB" sz="1800" b="0" i="0" dirty="0">
                <a:solidFill>
                  <a:srgbClr val="000000"/>
                </a:solidFill>
                <a:effectLst/>
                <a:latin typeface="Aptos" panose="020B0004020202020204" pitchFamily="34" charset="0"/>
              </a:rPr>
              <a:t>But then the baby started crying. Waa, </a:t>
            </a:r>
            <a:r>
              <a:rPr lang="en-GB" sz="1800" b="0" i="0" dirty="0" err="1">
                <a:solidFill>
                  <a:srgbClr val="000000"/>
                </a:solidFill>
                <a:effectLst/>
                <a:latin typeface="Aptos" panose="020B0004020202020204" pitchFamily="34" charset="0"/>
              </a:rPr>
              <a:t>waa</a:t>
            </a:r>
            <a:r>
              <a:rPr lang="en-GB" sz="1800" b="0" i="0" dirty="0">
                <a:solidFill>
                  <a:srgbClr val="000000"/>
                </a:solidFill>
                <a:effectLst/>
                <a:latin typeface="Aptos" panose="020B0004020202020204" pitchFamily="34" charset="0"/>
              </a:rPr>
              <a:t>, </a:t>
            </a:r>
            <a:r>
              <a:rPr lang="en-GB" sz="1800" b="0" i="0" dirty="0" err="1">
                <a:solidFill>
                  <a:srgbClr val="000000"/>
                </a:solidFill>
                <a:effectLst/>
                <a:latin typeface="Aptos" panose="020B0004020202020204" pitchFamily="34" charset="0"/>
              </a:rPr>
              <a:t>waa</a:t>
            </a:r>
            <a:r>
              <a:rPr lang="en-GB" sz="1800" b="0" i="0" dirty="0">
                <a:solidFill>
                  <a:srgbClr val="000000"/>
                </a:solidFill>
                <a:effectLst/>
                <a:latin typeface="Aptos" panose="020B0004020202020204" pitchFamily="34" charset="0"/>
              </a:rPr>
              <a:t>!</a:t>
            </a:r>
          </a:p>
          <a:p>
            <a:pPr algn="l" fontAlgn="base"/>
            <a:endParaRPr lang="en-GB" sz="1800" b="0" i="0" dirty="0">
              <a:solidFill>
                <a:srgbClr val="000000"/>
              </a:solidFill>
              <a:effectLst/>
              <a:latin typeface="Aptos" panose="020B0004020202020204" pitchFamily="34" charset="0"/>
            </a:endParaRPr>
          </a:p>
          <a:p>
            <a:pPr algn="l" fontAlgn="base"/>
            <a:r>
              <a:rPr lang="en-GB" sz="2800" b="0" i="0" dirty="0">
                <a:solidFill>
                  <a:srgbClr val="000000"/>
                </a:solidFill>
                <a:effectLst/>
                <a:latin typeface="Aptos" panose="020B0004020202020204" pitchFamily="34" charset="0"/>
              </a:rPr>
              <a:t>Mother says we have to call the baby Fatima. But I never wanted a new person. Especially not an always crying one.</a:t>
            </a:r>
            <a:endParaRPr lang="en-GB" sz="1800" b="0" i="0" dirty="0">
              <a:solidFill>
                <a:srgbClr val="000000"/>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FCEBF2A3-E555-41EF-82AF-8E433F7B03CD}" type="slidenum">
              <a:rPr lang="en-GB" smtClean="0"/>
              <a:t>3</a:t>
            </a:fld>
            <a:endParaRPr lang="en-GB"/>
          </a:p>
        </p:txBody>
      </p:sp>
    </p:spTree>
    <p:extLst>
      <p:ext uri="{BB962C8B-B14F-4D97-AF65-F5344CB8AC3E}">
        <p14:creationId xmlns:p14="http://schemas.microsoft.com/office/powerpoint/2010/main" val="2819489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sz="1800" b="0" i="0" dirty="0">
                <a:solidFill>
                  <a:srgbClr val="000000"/>
                </a:solidFill>
                <a:effectLst/>
                <a:latin typeface="Aptos" panose="020B0004020202020204" pitchFamily="34" charset="0"/>
              </a:rPr>
              <a:t>So, my Nana read to me until I fell asleep… </a:t>
            </a:r>
            <a:r>
              <a:rPr lang="en-GB" sz="1800" b="0" i="0" dirty="0" err="1">
                <a:solidFill>
                  <a:srgbClr val="000000"/>
                </a:solidFill>
                <a:effectLst/>
                <a:latin typeface="Aptos" panose="020B0004020202020204" pitchFamily="34" charset="0"/>
              </a:rPr>
              <a:t>Zzzzzzzzz</a:t>
            </a:r>
            <a:endParaRPr lang="en-GB" sz="1800" b="0" i="0" dirty="0">
              <a:solidFill>
                <a:srgbClr val="000000"/>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FCEBF2A3-E555-41EF-82AF-8E433F7B03CD}" type="slidenum">
              <a:rPr lang="en-GB" smtClean="0"/>
              <a:t>4</a:t>
            </a:fld>
            <a:endParaRPr lang="en-GB"/>
          </a:p>
        </p:txBody>
      </p:sp>
    </p:spTree>
    <p:extLst>
      <p:ext uri="{BB962C8B-B14F-4D97-AF65-F5344CB8AC3E}">
        <p14:creationId xmlns:p14="http://schemas.microsoft.com/office/powerpoint/2010/main" val="23402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tos" panose="020B0004020202020204" pitchFamily="34" charset="0"/>
              </a:rPr>
              <a:t>But then... I heard screaming and crashing. My bed was shaking, and the walls were trembling and cracking.</a:t>
            </a:r>
            <a:endParaRPr lang="en-GB" dirty="0"/>
          </a:p>
        </p:txBody>
      </p:sp>
      <p:sp>
        <p:nvSpPr>
          <p:cNvPr id="4" name="Slide Number Placeholder 3"/>
          <p:cNvSpPr>
            <a:spLocks noGrp="1"/>
          </p:cNvSpPr>
          <p:nvPr>
            <p:ph type="sldNum" sz="quarter" idx="5"/>
          </p:nvPr>
        </p:nvSpPr>
        <p:spPr/>
        <p:txBody>
          <a:bodyPr/>
          <a:lstStyle/>
          <a:p>
            <a:fld id="{FCEBF2A3-E555-41EF-82AF-8E433F7B03CD}" type="slidenum">
              <a:rPr lang="en-GB" smtClean="0"/>
              <a:t>5</a:t>
            </a:fld>
            <a:endParaRPr lang="en-GB"/>
          </a:p>
        </p:txBody>
      </p:sp>
    </p:spTree>
    <p:extLst>
      <p:ext uri="{BB962C8B-B14F-4D97-AF65-F5344CB8AC3E}">
        <p14:creationId xmlns:p14="http://schemas.microsoft.com/office/powerpoint/2010/main" val="35277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sz="1800" b="0" i="0" dirty="0">
                <a:solidFill>
                  <a:srgbClr val="000000"/>
                </a:solidFill>
                <a:effectLst/>
                <a:latin typeface="Aptos" panose="020B0004020202020204" pitchFamily="34" charset="0"/>
              </a:rPr>
              <a:t>Daddy grabbed me and I said "Where's the baby?" and Mama had her in her arms.</a:t>
            </a:r>
          </a:p>
          <a:p>
            <a:pPr algn="l" fontAlgn="base"/>
            <a:endParaRPr lang="en-GB" sz="1800" b="0" i="0" dirty="0">
              <a:solidFill>
                <a:srgbClr val="000000"/>
              </a:solidFill>
              <a:effectLst/>
              <a:latin typeface="Aptos" panose="020B0004020202020204" pitchFamily="34" charset="0"/>
            </a:endParaRPr>
          </a:p>
          <a:p>
            <a:pPr algn="l" fontAlgn="base"/>
            <a:r>
              <a:rPr lang="en-GB" sz="1800" b="0" i="0" dirty="0">
                <a:solidFill>
                  <a:srgbClr val="000000"/>
                </a:solidFill>
                <a:effectLst/>
                <a:latin typeface="Aptos" panose="020B0004020202020204" pitchFamily="34" charset="0"/>
              </a:rPr>
              <a:t>The buildings were falling down, so we ran outside. </a:t>
            </a:r>
          </a:p>
        </p:txBody>
      </p:sp>
      <p:sp>
        <p:nvSpPr>
          <p:cNvPr id="4" name="Slide Number Placeholder 3"/>
          <p:cNvSpPr>
            <a:spLocks noGrp="1"/>
          </p:cNvSpPr>
          <p:nvPr>
            <p:ph type="sldNum" sz="quarter" idx="5"/>
          </p:nvPr>
        </p:nvSpPr>
        <p:spPr/>
        <p:txBody>
          <a:bodyPr/>
          <a:lstStyle/>
          <a:p>
            <a:fld id="{FCEBF2A3-E555-41EF-82AF-8E433F7B03CD}" type="slidenum">
              <a:rPr lang="en-GB" smtClean="0"/>
              <a:t>6</a:t>
            </a:fld>
            <a:endParaRPr lang="en-GB"/>
          </a:p>
        </p:txBody>
      </p:sp>
    </p:spTree>
    <p:extLst>
      <p:ext uri="{BB962C8B-B14F-4D97-AF65-F5344CB8AC3E}">
        <p14:creationId xmlns:p14="http://schemas.microsoft.com/office/powerpoint/2010/main" val="2655947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t>
            </a:r>
            <a:r>
              <a:rPr lang="en-US" dirty="0" err="1"/>
              <a:t>neighbours</a:t>
            </a:r>
            <a:r>
              <a:rPr lang="en-US" dirty="0"/>
              <a:t> and friends were running too, and everybody was shouting and crying.</a:t>
            </a:r>
          </a:p>
          <a:p>
            <a:endParaRPr lang="en-US" dirty="0">
              <a:ea typeface="Calibri"/>
              <a:cs typeface="Calibri"/>
            </a:endParaRPr>
          </a:p>
          <a:p>
            <a:r>
              <a:rPr lang="en-US" dirty="0"/>
              <a:t>Then we were in the cold night wearing just our bedtime clothes and we didn't know where was my Nana?</a:t>
            </a:r>
          </a:p>
        </p:txBody>
      </p:sp>
      <p:sp>
        <p:nvSpPr>
          <p:cNvPr id="4" name="Slide Number Placeholder 3"/>
          <p:cNvSpPr>
            <a:spLocks noGrp="1"/>
          </p:cNvSpPr>
          <p:nvPr>
            <p:ph type="sldNum" sz="quarter" idx="5"/>
          </p:nvPr>
        </p:nvSpPr>
        <p:spPr/>
        <p:txBody>
          <a:bodyPr/>
          <a:lstStyle/>
          <a:p>
            <a:fld id="{FCEBF2A3-E555-41EF-82AF-8E433F7B03CD}" type="slidenum">
              <a:t>7</a:t>
            </a:fld>
            <a:endParaRPr lang="en-US"/>
          </a:p>
        </p:txBody>
      </p:sp>
    </p:spTree>
    <p:extLst>
      <p:ext uri="{BB962C8B-B14F-4D97-AF65-F5344CB8AC3E}">
        <p14:creationId xmlns:p14="http://schemas.microsoft.com/office/powerpoint/2010/main" val="3162312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shaking earth broke our home, so we were always being in the car. You can't have bedtime stories in the car because it is too dark.</a:t>
            </a:r>
          </a:p>
          <a:p>
            <a:endParaRPr lang="en-US" dirty="0"/>
          </a:p>
          <a:p>
            <a:r>
              <a:rPr lang="en-US" dirty="0"/>
              <a:t>I miss my stories. I miss my bed. I miss my Nana.</a:t>
            </a:r>
          </a:p>
        </p:txBody>
      </p:sp>
      <p:sp>
        <p:nvSpPr>
          <p:cNvPr id="4" name="Slide Number Placeholder 3"/>
          <p:cNvSpPr>
            <a:spLocks noGrp="1"/>
          </p:cNvSpPr>
          <p:nvPr>
            <p:ph type="sldNum" sz="quarter" idx="5"/>
          </p:nvPr>
        </p:nvSpPr>
        <p:spPr/>
        <p:txBody>
          <a:bodyPr/>
          <a:lstStyle/>
          <a:p>
            <a:fld id="{FCEBF2A3-E555-41EF-82AF-8E433F7B03CD}" type="slidenum">
              <a:t>8</a:t>
            </a:fld>
            <a:endParaRPr lang="en-US"/>
          </a:p>
        </p:txBody>
      </p:sp>
    </p:spTree>
    <p:extLst>
      <p:ext uri="{BB962C8B-B14F-4D97-AF65-F5344CB8AC3E}">
        <p14:creationId xmlns:p14="http://schemas.microsoft.com/office/powerpoint/2010/main" val="4111639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some people gave us blankets and solar lights and a small house called a tent. And tent walls don't break even if the earth shakes.</a:t>
            </a:r>
          </a:p>
          <a:p>
            <a:endParaRPr lang="en-US" dirty="0"/>
          </a:p>
          <a:p>
            <a:r>
              <a:rPr lang="en-US" dirty="0"/>
              <a:t>It is all warm and we can stay here until we have a new home to go to.</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CEBF2A3-E555-41EF-82AF-8E433F7B03CD}" type="slidenum">
              <a:t>9</a:t>
            </a:fld>
            <a:endParaRPr lang="en-US"/>
          </a:p>
        </p:txBody>
      </p:sp>
    </p:spTree>
    <p:extLst>
      <p:ext uri="{BB962C8B-B14F-4D97-AF65-F5344CB8AC3E}">
        <p14:creationId xmlns:p14="http://schemas.microsoft.com/office/powerpoint/2010/main" val="4260657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reading a book&#10;&#10;Description automatically generated">
            <a:extLst>
              <a:ext uri="{FF2B5EF4-FFF2-40B4-BE49-F238E27FC236}">
                <a16:creationId xmlns:a16="http://schemas.microsoft.com/office/drawing/2014/main" id="{613B999C-609E-65C3-0A3A-B72EAC403A71}"/>
              </a:ext>
            </a:extLst>
          </p:cNvPr>
          <p:cNvPicPr>
            <a:picLocks noChangeAspect="1"/>
          </p:cNvPicPr>
          <p:nvPr/>
        </p:nvPicPr>
        <p:blipFill rotWithShape="1">
          <a:blip r:embed="rId3">
            <a:extLst>
              <a:ext uri="{28A0092B-C50C-407E-A947-70E740481C1C}">
                <a14:useLocalDpi xmlns:a14="http://schemas.microsoft.com/office/drawing/2010/main" val="0"/>
              </a:ext>
            </a:extLst>
          </a:blip>
          <a:srcRect t="8889" b="6858"/>
          <a:stretch/>
        </p:blipFill>
        <p:spPr>
          <a:xfrm>
            <a:off x="20" y="1282"/>
            <a:ext cx="12191980" cy="6856718"/>
          </a:xfrm>
          <a:prstGeom prst="rect">
            <a:avLst/>
          </a:prstGeom>
        </p:spPr>
      </p:pic>
    </p:spTree>
    <p:extLst>
      <p:ext uri="{BB962C8B-B14F-4D97-AF65-F5344CB8AC3E}">
        <p14:creationId xmlns:p14="http://schemas.microsoft.com/office/powerpoint/2010/main" val="1562238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275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uilding with rubble and debris&#10;&#10;Description automatically generated with medium confidence">
            <a:extLst>
              <a:ext uri="{FF2B5EF4-FFF2-40B4-BE49-F238E27FC236}">
                <a16:creationId xmlns:a16="http://schemas.microsoft.com/office/drawing/2014/main" id="{ACCCCA71-999C-97B9-10B3-C500344492A5}"/>
              </a:ext>
            </a:extLst>
          </p:cNvPr>
          <p:cNvPicPr>
            <a:picLocks noChangeAspect="1"/>
          </p:cNvPicPr>
          <p:nvPr/>
        </p:nvPicPr>
        <p:blipFill rotWithShape="1">
          <a:blip r:embed="rId3">
            <a:extLst>
              <a:ext uri="{28A0092B-C50C-407E-A947-70E740481C1C}">
                <a14:useLocalDpi xmlns:a14="http://schemas.microsoft.com/office/drawing/2010/main" val="0"/>
              </a:ext>
            </a:extLst>
          </a:blip>
          <a:srcRect t="14767" b="10247"/>
          <a:stretch/>
        </p:blipFill>
        <p:spPr>
          <a:xfrm>
            <a:off x="20" y="1282"/>
            <a:ext cx="12191980" cy="6856718"/>
          </a:xfrm>
          <a:prstGeom prst="rect">
            <a:avLst/>
          </a:prstGeom>
        </p:spPr>
      </p:pic>
    </p:spTree>
    <p:extLst>
      <p:ext uri="{BB962C8B-B14F-4D97-AF65-F5344CB8AC3E}">
        <p14:creationId xmlns:p14="http://schemas.microsoft.com/office/powerpoint/2010/main" val="2670815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and a child sitting on a bed&#10;&#10;Description automatically generated">
            <a:extLst>
              <a:ext uri="{FF2B5EF4-FFF2-40B4-BE49-F238E27FC236}">
                <a16:creationId xmlns:a16="http://schemas.microsoft.com/office/drawing/2014/main" id="{F4840B22-8D2F-47B9-0E8D-DFDFB2533B44}"/>
              </a:ext>
            </a:extLst>
          </p:cNvPr>
          <p:cNvPicPr>
            <a:picLocks noChangeAspect="1"/>
          </p:cNvPicPr>
          <p:nvPr/>
        </p:nvPicPr>
        <p:blipFill rotWithShape="1">
          <a:blip r:embed="rId3">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Tree>
    <p:extLst>
      <p:ext uri="{BB962C8B-B14F-4D97-AF65-F5344CB8AC3E}">
        <p14:creationId xmlns:p14="http://schemas.microsoft.com/office/powerpoint/2010/main" val="4021126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hild sitting on a pile of blankets&#10;&#10;Description automatically generated">
            <a:extLst>
              <a:ext uri="{FF2B5EF4-FFF2-40B4-BE49-F238E27FC236}">
                <a16:creationId xmlns:a16="http://schemas.microsoft.com/office/drawing/2014/main" id="{F3886385-D8E0-A665-29F3-A7F398C1CB5E}"/>
              </a:ext>
            </a:extLst>
          </p:cNvPr>
          <p:cNvPicPr>
            <a:picLocks noChangeAspect="1"/>
          </p:cNvPicPr>
          <p:nvPr/>
        </p:nvPicPr>
        <p:blipFill rotWithShape="1">
          <a:blip r:embed="rId3">
            <a:extLst>
              <a:ext uri="{28A0092B-C50C-407E-A947-70E740481C1C}">
                <a14:useLocalDpi xmlns:a14="http://schemas.microsoft.com/office/drawing/2010/main" val="0"/>
              </a:ext>
            </a:extLst>
          </a:blip>
          <a:srcRect t="570" b="15176"/>
          <a:stretch/>
        </p:blipFill>
        <p:spPr>
          <a:xfrm>
            <a:off x="20" y="1282"/>
            <a:ext cx="12191980" cy="6856718"/>
          </a:xfrm>
          <a:prstGeom prst="rect">
            <a:avLst/>
          </a:prstGeom>
        </p:spPr>
      </p:pic>
    </p:spTree>
    <p:extLst>
      <p:ext uri="{BB962C8B-B14F-4D97-AF65-F5344CB8AC3E}">
        <p14:creationId xmlns:p14="http://schemas.microsoft.com/office/powerpoint/2010/main" val="2757583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DAFE03-5FA2-CB2A-0066-7B441FB50C8A}"/>
              </a:ext>
            </a:extLst>
          </p:cNvPr>
          <p:cNvPicPr>
            <a:picLocks noChangeAspect="1"/>
          </p:cNvPicPr>
          <p:nvPr/>
        </p:nvPicPr>
        <p:blipFill>
          <a:blip r:embed="rId3">
            <a:extLst>
              <a:ext uri="{28A0092B-C50C-407E-A947-70E740481C1C}">
                <a14:useLocalDpi xmlns:a14="http://schemas.microsoft.com/office/drawing/2010/main" val="0"/>
              </a:ext>
            </a:extLst>
          </a:blip>
          <a:srcRect t="7810" b="7810"/>
          <a:stretch/>
        </p:blipFill>
        <p:spPr>
          <a:xfrm>
            <a:off x="20" y="1282"/>
            <a:ext cx="12191980" cy="6856718"/>
          </a:xfrm>
          <a:prstGeom prst="rect">
            <a:avLst/>
          </a:prstGeom>
        </p:spPr>
      </p:pic>
    </p:spTree>
    <p:extLst>
      <p:ext uri="{BB962C8B-B14F-4D97-AF65-F5344CB8AC3E}">
        <p14:creationId xmlns:p14="http://schemas.microsoft.com/office/powerpoint/2010/main" val="2953220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1000"/>
          </a:stretch>
        </a:blipFill>
        <a:effectLst/>
      </p:bgPr>
    </p:bg>
    <p:spTree>
      <p:nvGrpSpPr>
        <p:cNvPr id="1" name="">
          <a:extLst>
            <a:ext uri="{FF2B5EF4-FFF2-40B4-BE49-F238E27FC236}">
              <a16:creationId xmlns:a16="http://schemas.microsoft.com/office/drawing/2014/main" id="{C7150F45-214A-52BE-9FB5-96F15BEA2FFE}"/>
            </a:ext>
          </a:extLst>
        </p:cNvPr>
        <p:cNvGrpSpPr/>
        <p:nvPr/>
      </p:nvGrpSpPr>
      <p:grpSpPr>
        <a:xfrm>
          <a:off x="0" y="0"/>
          <a:ext cx="0" cy="0"/>
          <a:chOff x="0" y="0"/>
          <a:chExt cx="0" cy="0"/>
        </a:xfrm>
      </p:grpSpPr>
    </p:spTree>
    <p:extLst>
      <p:ext uri="{BB962C8B-B14F-4D97-AF65-F5344CB8AC3E}">
        <p14:creationId xmlns:p14="http://schemas.microsoft.com/office/powerpoint/2010/main" val="904189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sitting on a bed&#10;&#10;Description automatically generated">
            <a:extLst>
              <a:ext uri="{FF2B5EF4-FFF2-40B4-BE49-F238E27FC236}">
                <a16:creationId xmlns:a16="http://schemas.microsoft.com/office/drawing/2014/main" id="{FD0DA22C-D6D2-8AFA-B4D7-2A92F8369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0369" y="0"/>
            <a:ext cx="7019102" cy="6858000"/>
          </a:xfrm>
          <a:prstGeom prst="rect">
            <a:avLst/>
          </a:prstGeom>
        </p:spPr>
      </p:pic>
    </p:spTree>
    <p:extLst>
      <p:ext uri="{BB962C8B-B14F-4D97-AF65-F5344CB8AC3E}">
        <p14:creationId xmlns:p14="http://schemas.microsoft.com/office/powerpoint/2010/main" val="104044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reading a book&#10;&#10;Description automatically generated">
            <a:extLst>
              <a:ext uri="{FF2B5EF4-FFF2-40B4-BE49-F238E27FC236}">
                <a16:creationId xmlns:a16="http://schemas.microsoft.com/office/drawing/2014/main" id="{A6468F4A-9F08-F7C8-3A32-00CA526F4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392" y="0"/>
            <a:ext cx="7033215" cy="6858000"/>
          </a:xfrm>
          <a:prstGeom prst="rect">
            <a:avLst/>
          </a:prstGeom>
        </p:spPr>
      </p:pic>
    </p:spTree>
    <p:extLst>
      <p:ext uri="{BB962C8B-B14F-4D97-AF65-F5344CB8AC3E}">
        <p14:creationId xmlns:p14="http://schemas.microsoft.com/office/powerpoint/2010/main" val="2994574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baby in bed with many toys&#10;&#10;Description automatically generated">
            <a:extLst>
              <a:ext uri="{FF2B5EF4-FFF2-40B4-BE49-F238E27FC236}">
                <a16:creationId xmlns:a16="http://schemas.microsoft.com/office/drawing/2014/main" id="{14F58BCE-E193-45BE-6F36-A546602DB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398" y="0"/>
            <a:ext cx="7373203" cy="6858000"/>
          </a:xfrm>
          <a:prstGeom prst="rect">
            <a:avLst/>
          </a:prstGeom>
        </p:spPr>
      </p:pic>
    </p:spTree>
    <p:extLst>
      <p:ext uri="{BB962C8B-B14F-4D97-AF65-F5344CB8AC3E}">
        <p14:creationId xmlns:p14="http://schemas.microsoft.com/office/powerpoint/2010/main" val="3060700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aby&#10;&#10;Description automatically generated">
            <a:extLst>
              <a:ext uri="{FF2B5EF4-FFF2-40B4-BE49-F238E27FC236}">
                <a16:creationId xmlns:a16="http://schemas.microsoft.com/office/drawing/2014/main" id="{ED4859E1-3B4B-3D99-235B-9C1D7976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744" y="0"/>
            <a:ext cx="6972511" cy="6858000"/>
          </a:xfrm>
          <a:prstGeom prst="rect">
            <a:avLst/>
          </a:prstGeom>
        </p:spPr>
      </p:pic>
    </p:spTree>
    <p:extLst>
      <p:ext uri="{BB962C8B-B14F-4D97-AF65-F5344CB8AC3E}">
        <p14:creationId xmlns:p14="http://schemas.microsoft.com/office/powerpoint/2010/main" val="19082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275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amily with a baby&#10;&#10;Description automatically generated">
            <a:extLst>
              <a:ext uri="{FF2B5EF4-FFF2-40B4-BE49-F238E27FC236}">
                <a16:creationId xmlns:a16="http://schemas.microsoft.com/office/drawing/2014/main" id="{F4E43E6F-160A-380D-C1D7-AE1434A7C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968"/>
            <a:ext cx="12192000" cy="6098064"/>
          </a:xfrm>
          <a:prstGeom prst="rect">
            <a:avLst/>
          </a:prstGeom>
        </p:spPr>
      </p:pic>
    </p:spTree>
    <p:extLst>
      <p:ext uri="{BB962C8B-B14F-4D97-AF65-F5344CB8AC3E}">
        <p14:creationId xmlns:p14="http://schemas.microsoft.com/office/powerpoint/2010/main" val="2264564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21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0FCB66B380CF47AB3A430D3B0215D1" ma:contentTypeVersion="13" ma:contentTypeDescription="Create a new document." ma:contentTypeScope="" ma:versionID="e395e09ced2072f472f132f87130d450">
  <xsd:schema xmlns:xsd="http://www.w3.org/2001/XMLSchema" xmlns:xs="http://www.w3.org/2001/XMLSchema" xmlns:p="http://schemas.microsoft.com/office/2006/metadata/properties" xmlns:ns2="894b0fbe-e153-4df7-aed7-44b1fdbe1682" xmlns:ns3="7878d20b-8b2b-46c3-8552-70bbdc484c8f" targetNamespace="http://schemas.microsoft.com/office/2006/metadata/properties" ma:root="true" ma:fieldsID="8a4cf7fb952c26081d117094e4d485a0" ns2:_="" ns3:_="">
    <xsd:import namespace="894b0fbe-e153-4df7-aed7-44b1fdbe1682"/>
    <xsd:import namespace="7878d20b-8b2b-46c3-8552-70bbdc484c8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b0fbe-e153-4df7-aed7-44b1fdbe16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24bc6c1-61bf-4aca-ae4f-4f05105d3bc5"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78d20b-8b2b-46c3-8552-70bbdc484c8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236b4ba-6094-4377-83b5-799bd281b19e}" ma:internalName="TaxCatchAll" ma:showField="CatchAllData" ma:web="7878d20b-8b2b-46c3-8552-70bbdc484c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94b0fbe-e153-4df7-aed7-44b1fdbe1682">
      <Terms xmlns="http://schemas.microsoft.com/office/infopath/2007/PartnerControls"/>
    </lcf76f155ced4ddcb4097134ff3c332f>
    <TaxCatchAll xmlns="7878d20b-8b2b-46c3-8552-70bbdc484c8f" xsi:nil="true"/>
  </documentManagement>
</p:properties>
</file>

<file path=customXml/itemProps1.xml><?xml version="1.0" encoding="utf-8"?>
<ds:datastoreItem xmlns:ds="http://schemas.openxmlformats.org/officeDocument/2006/customXml" ds:itemID="{33D66A69-E009-41AD-A1AB-76D55B12928C}"/>
</file>

<file path=customXml/itemProps2.xml><?xml version="1.0" encoding="utf-8"?>
<ds:datastoreItem xmlns:ds="http://schemas.openxmlformats.org/officeDocument/2006/customXml" ds:itemID="{375D66DE-25D0-4334-9B35-7C7326254A0B}"/>
</file>

<file path=customXml/itemProps3.xml><?xml version="1.0" encoding="utf-8"?>
<ds:datastoreItem xmlns:ds="http://schemas.openxmlformats.org/officeDocument/2006/customXml" ds:itemID="{C819D7FD-F8F6-4753-810D-2A0264442C8F}"/>
</file>

<file path=docProps/app.xml><?xml version="1.0" encoding="utf-8"?>
<Properties xmlns="http://schemas.openxmlformats.org/officeDocument/2006/extended-properties" xmlns:vt="http://schemas.openxmlformats.org/officeDocument/2006/docPropsVTypes">
  <Template>office theme</Template>
  <TotalTime>208</TotalTime>
  <Words>557</Words>
  <Application>Microsoft Office PowerPoint</Application>
  <PresentationFormat>Widescreen</PresentationFormat>
  <Paragraphs>40</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John Stanbury</cp:lastModifiedBy>
  <cp:revision>121</cp:revision>
  <dcterms:created xsi:type="dcterms:W3CDTF">2024-04-03T16:14:55Z</dcterms:created>
  <dcterms:modified xsi:type="dcterms:W3CDTF">2024-04-23T09:52:07Z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0x010100510FCB66B380CF47AB3A430D3B0215D1</vt:lpwstr>
  </property>
</Properties>
</file>